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330" r:id="rId5"/>
    <p:sldId id="331" r:id="rId6"/>
    <p:sldId id="332" r:id="rId8"/>
    <p:sldId id="288" r:id="rId9"/>
    <p:sldId id="289" r:id="rId10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364" r:id="rId22"/>
    <p:sldId id="302" r:id="rId23"/>
    <p:sldId id="303" r:id="rId24"/>
    <p:sldId id="358" r:id="rId25"/>
    <p:sldId id="360" r:id="rId26"/>
    <p:sldId id="361" r:id="rId27"/>
    <p:sldId id="363" r:id="rId28"/>
    <p:sldId id="265" r:id="rId29"/>
    <p:sldId id="355" r:id="rId30"/>
    <p:sldId id="357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48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3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36.png"/><Relationship Id="rId7" Type="http://schemas.openxmlformats.org/officeDocument/2006/relationships/tags" Target="../tags/tag8.xml"/><Relationship Id="rId6" Type="http://schemas.openxmlformats.org/officeDocument/2006/relationships/image" Target="../media/image35.png"/><Relationship Id="rId5" Type="http://schemas.openxmlformats.org/officeDocument/2006/relationships/tags" Target="../tags/tag7.xml"/><Relationship Id="rId4" Type="http://schemas.openxmlformats.org/officeDocument/2006/relationships/image" Target="../media/image34.png"/><Relationship Id="rId3" Type="http://schemas.openxmlformats.org/officeDocument/2006/relationships/tags" Target="../tags/tag6.xml"/><Relationship Id="rId2" Type="http://schemas.openxmlformats.org/officeDocument/2006/relationships/image" Target="../media/image33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7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tags" Target="../tags/tag12.xml"/><Relationship Id="rId4" Type="http://schemas.openxmlformats.org/officeDocument/2006/relationships/image" Target="../media/image38.png"/><Relationship Id="rId3" Type="http://schemas.openxmlformats.org/officeDocument/2006/relationships/tags" Target="../tags/tag11.xml"/><Relationship Id="rId2" Type="http://schemas.openxmlformats.org/officeDocument/2006/relationships/image" Target="../media/image37.png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3.png"/><Relationship Id="rId6" Type="http://schemas.openxmlformats.org/officeDocument/2006/relationships/tags" Target="../tags/tag15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tags" Target="../tags/tag14.xml"/><Relationship Id="rId2" Type="http://schemas.openxmlformats.org/officeDocument/2006/relationships/image" Target="../media/image40.png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44.png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46.png"/><Relationship Id="rId3" Type="http://schemas.openxmlformats.org/officeDocument/2006/relationships/tags" Target="../tags/tag19.xml"/><Relationship Id="rId2" Type="http://schemas.openxmlformats.org/officeDocument/2006/relationships/image" Target="../media/image45.png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tags" Target="../tags/tag28.xml"/><Relationship Id="rId7" Type="http://schemas.openxmlformats.org/officeDocument/2006/relationships/image" Target="../media/image61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60.jpeg"/><Relationship Id="rId2" Type="http://schemas.openxmlformats.org/officeDocument/2006/relationships/tags" Target="../tags/tag24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5.png"/><Relationship Id="rId12" Type="http://schemas.openxmlformats.org/officeDocument/2006/relationships/image" Target="../media/image64.png"/><Relationship Id="rId11" Type="http://schemas.openxmlformats.org/officeDocument/2006/relationships/image" Target="../media/image63.png"/><Relationship Id="rId10" Type="http://schemas.openxmlformats.org/officeDocument/2006/relationships/tags" Target="../tags/tag29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tags" Target="../tags/tag3.xml"/><Relationship Id="rId4" Type="http://schemas.openxmlformats.org/officeDocument/2006/relationships/image" Target="../media/image24.png"/><Relationship Id="rId3" Type="http://schemas.openxmlformats.org/officeDocument/2006/relationships/tags" Target="../tags/tag2.xml"/><Relationship Id="rId2" Type="http://schemas.openxmlformats.org/officeDocument/2006/relationships/image" Target="../media/image23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" y="1882140"/>
            <a:ext cx="2001520" cy="373443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9675" y="1883410"/>
            <a:ext cx="2200275" cy="1485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97785" y="3369310"/>
            <a:ext cx="1964690" cy="30473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5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年秋冬学期的问答建议回复202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536825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20" y="1518920"/>
            <a:ext cx="2310130" cy="45573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853" y="117694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每次见面课回放可能由一个或是多个视频组成，需要完成全部视频观看才能获得本次见面课的全部分数。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70" y="1348740"/>
            <a:ext cx="2315210" cy="456882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补考注意事项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总成绩发布后，若学生总成绩小于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7840" y="1319530"/>
            <a:ext cx="2275840" cy="4457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1319530"/>
            <a:ext cx="2114550" cy="4257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6388" y="1386664"/>
            <a:ext cx="103080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</a:t>
            </a:r>
            <a:r>
              <a:rPr lang="zh-CN" altLang="en-US" sz="20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浏览器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1630" y="2204720"/>
            <a:ext cx="3507105" cy="3559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" y="2174240"/>
            <a:ext cx="7518400" cy="35744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165" y="119380"/>
            <a:ext cx="10530840" cy="1325880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075" y="1721485"/>
            <a:ext cx="5772150" cy="4351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1565" y="551815"/>
            <a:ext cx="779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问答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初始问题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贴心的智能追问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回答得不好？重答！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对回答进行评价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320" y="1598930"/>
            <a:ext cx="4752975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4375" y="16725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陪练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6691630" cy="4472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2869565"/>
            <a:ext cx="82962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265" y="672465"/>
            <a:ext cx="698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作业辅导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入口：学生端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作业考试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已上交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1334770"/>
            <a:ext cx="10408285" cy="53835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92550" y="795020"/>
            <a:ext cx="6981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督促：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会根据学习进度、课堂出勤、作业提交和考试时间等方面，自动进行提醒和督促，同学们再也不怕错过重要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deadline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啦！</a:t>
            </a:r>
            <a:endParaRPr lang="zh-CN" altLang="en-US" sz="2400" dirty="0">
              <a:solidFill>
                <a:srgbClr val="09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-2147482597" descr="abfe84bfecb55f6b6749db9255c9e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383" y="2363262"/>
            <a:ext cx="5832648" cy="405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180" y="1169035"/>
            <a:ext cx="113436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期末考试一旦开始，暨在线学习结束，观看视频、见面课回放、完成章测试作业、问答均不再计分；试卷一旦打开，就开始倒计时，时间一到系统会自动提交，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若学生总成绩小于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，点击学习页面目录上方的【作业考试】可查看补考试卷。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补考只看补考试卷的成绩，不再综合平时成绩、章测试、见面课部分的占比成绩。补考成绩大于等于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分（百分制）时，平台最终成绩取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分；补考成绩小于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分（百分制）时，平台最终成绩取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次成绩的高分。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位，则为全部学号），验证姓名最后一个字、绑定手机号后，会弹出课程确认的界面，点击确认即可（如弹出姓名与本人姓名不一致请及时反馈老师或联系在线客服反馈。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APP登录界面 - 学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783840"/>
            <a:ext cx="1565910" cy="3394075"/>
          </a:xfrm>
          <a:prstGeom prst="rect">
            <a:avLst/>
          </a:prstGeom>
        </p:spPr>
      </p:pic>
      <p:pic>
        <p:nvPicPr>
          <p:cNvPr id="4" name="图片 3" descr="APP学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410" y="2783840"/>
            <a:ext cx="1577975" cy="3421380"/>
          </a:xfrm>
          <a:prstGeom prst="rect">
            <a:avLst/>
          </a:prstGeom>
        </p:spPr>
      </p:pic>
      <p:pic>
        <p:nvPicPr>
          <p:cNvPr id="6" name="图片 5" descr="APP真实姓名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435" y="2783840"/>
            <a:ext cx="1657985" cy="3594100"/>
          </a:xfrm>
          <a:prstGeom prst="rect">
            <a:avLst/>
          </a:prstGeom>
        </p:spPr>
      </p:pic>
      <p:pic>
        <p:nvPicPr>
          <p:cNvPr id="21" name="图片 20" descr="APP绑定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520" y="2783840"/>
            <a:ext cx="1659890" cy="3600450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649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buClrTx/>
              <a:buSzTx/>
              <a:buFontTx/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新生—手机号已注册未认证的同学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APP登录界面 - 手机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2606675"/>
            <a:ext cx="1762760" cy="3821430"/>
          </a:xfrm>
          <a:prstGeom prst="rect">
            <a:avLst/>
          </a:prstGeom>
        </p:spPr>
      </p:pic>
      <p:pic>
        <p:nvPicPr>
          <p:cNvPr id="6" name="图片 5" descr="APP手机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25" y="2647315"/>
            <a:ext cx="1745615" cy="3794125"/>
          </a:xfrm>
          <a:prstGeom prst="rect">
            <a:avLst/>
          </a:prstGeom>
        </p:spPr>
      </p:pic>
      <p:pic>
        <p:nvPicPr>
          <p:cNvPr id="8" name="图片 7" descr="APP在校学生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65" y="2587625"/>
            <a:ext cx="1753870" cy="3813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445" y="2633980"/>
            <a:ext cx="1816735" cy="3790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6300" y="2620010"/>
            <a:ext cx="2012950" cy="3794125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011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APP手机号登录 - 忘记密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2840990"/>
            <a:ext cx="1631315" cy="3545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25" y="2840990"/>
            <a:ext cx="1673860" cy="3559175"/>
          </a:xfrm>
          <a:prstGeom prst="rect">
            <a:avLst/>
          </a:prstGeom>
        </p:spPr>
      </p:pic>
      <p:pic>
        <p:nvPicPr>
          <p:cNvPr id="14" name="图片 13" descr="APP个人资料页面 - 手机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0" y="2819400"/>
            <a:ext cx="1645285" cy="3566795"/>
          </a:xfrm>
          <a:prstGeom prst="rect">
            <a:avLst/>
          </a:prstGeom>
        </p:spPr>
      </p:pic>
      <p:pic>
        <p:nvPicPr>
          <p:cNvPr id="16" name="图片 15" descr="APP更换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4295" y="2819400"/>
            <a:ext cx="1663065" cy="360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0" y="2379345"/>
            <a:ext cx="1715770" cy="3648710"/>
          </a:xfrm>
          <a:prstGeom prst="rect">
            <a:avLst/>
          </a:prstGeom>
        </p:spPr>
      </p:pic>
      <p:pic>
        <p:nvPicPr>
          <p:cNvPr id="6" name="图片 5" descr="APP个人资料页面 - 修改认证信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570" y="2369185"/>
            <a:ext cx="1687195" cy="3659505"/>
          </a:xfrm>
          <a:prstGeom prst="rect">
            <a:avLst/>
          </a:prstGeom>
        </p:spPr>
      </p:pic>
      <p:pic>
        <p:nvPicPr>
          <p:cNvPr id="8" name="图片 7" descr="APP认证信息修改 - 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465" y="2369185"/>
            <a:ext cx="1687830" cy="3660140"/>
          </a:xfrm>
          <a:prstGeom prst="rect">
            <a:avLst/>
          </a:prstGeom>
        </p:spPr>
      </p:pic>
      <p:pic>
        <p:nvPicPr>
          <p:cNvPr id="9" name="图片 8" descr="APP认证信息修改 - 信息修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805" y="2288540"/>
            <a:ext cx="1724660" cy="3740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学习通知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60" y="1560830"/>
            <a:ext cx="2236470" cy="4411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5750" y="1590675"/>
            <a:ext cx="2818130" cy="42595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32397" y="2351131"/>
            <a:ext cx="533557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智慧课程—全国共享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智慧课程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共享课！智慧慕课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262380"/>
            <a:ext cx="2480945" cy="48945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4213</Words>
  <Application>WPS 演示</Application>
  <PresentationFormat>自定义</PresentationFormat>
  <Paragraphs>170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Arial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AI助学</vt:lpstr>
      <vt:lpstr>AI助学</vt:lpstr>
      <vt:lpstr>AI助学</vt:lpstr>
      <vt:lpstr>AI助学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钱勇萍</cp:lastModifiedBy>
  <cp:revision>471</cp:revision>
  <dcterms:created xsi:type="dcterms:W3CDTF">2022-01-17T01:35:00Z</dcterms:created>
  <dcterms:modified xsi:type="dcterms:W3CDTF">2026-07-29T01:15:09Z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409A5E66F95C46FFA133214C7159B4D0_13</vt:lpwstr>
  </property>
</Properties>
</file>