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30" r:id="rId4"/>
    <p:sldId id="331" r:id="rId5"/>
    <p:sldId id="332" r:id="rId6"/>
    <p:sldId id="288" r:id="rId7"/>
    <p:sldId id="289" r:id="rId8"/>
    <p:sldId id="333" r:id="rId9"/>
    <p:sldId id="284" r:id="rId10"/>
    <p:sldId id="291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2" r:id="rId21"/>
    <p:sldId id="303" r:id="rId22"/>
    <p:sldId id="265" r:id="rId23"/>
    <p:sldId id="355" r:id="rId24"/>
    <p:sldId id="3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6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  <a:t>2024/2/26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8FACE82-8523-492F-9B76-F2CC023F8BD9}"/>
              </a:ext>
            </a:extLst>
          </p:cNvPr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0.xml"/><Relationship Id="rId7" Type="http://schemas.openxmlformats.org/officeDocument/2006/relationships/image" Target="../media/image3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32.xml"/><Relationship Id="rId10" Type="http://schemas.openxmlformats.org/officeDocument/2006/relationships/image" Target="../media/image38.png"/><Relationship Id="rId4" Type="http://schemas.openxmlformats.org/officeDocument/2006/relationships/tags" Target="../tags/tag31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8.xml"/><Relationship Id="rId7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7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61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6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59.png"/><Relationship Id="rId5" Type="http://schemas.openxmlformats.org/officeDocument/2006/relationships/tags" Target="../tags/tag56.xml"/><Relationship Id="rId10" Type="http://schemas.openxmlformats.org/officeDocument/2006/relationships/image" Target="../media/image58.jpeg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14.xml"/><Relationship Id="rId10" Type="http://schemas.openxmlformats.org/officeDocument/2006/relationships/image" Target="../media/image18.png"/><Relationship Id="rId4" Type="http://schemas.openxmlformats.org/officeDocument/2006/relationships/tags" Target="../tags/tag1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7.xml"/><Relationship Id="rId7" Type="http://schemas.openxmlformats.org/officeDocument/2006/relationships/image" Target="../media/image2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21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4.xml"/><Relationship Id="rId7" Type="http://schemas.openxmlformats.org/officeDocument/2006/relationships/image" Target="../media/image2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xmlns="" id="{4AEAD2BD-BB67-47E0-BA5D-B6BADF2E24E4}"/>
              </a:ext>
            </a:extLst>
          </p:cNvPr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>
            <a:extLst>
              <a:ext uri="{FF2B5EF4-FFF2-40B4-BE49-F238E27FC236}">
                <a16:creationId xmlns:a16="http://schemas.microsoft.com/office/drawing/2014/main" xmlns="" id="{937D6152-FDF9-4E75-8E0A-B04FC4D2FC18}"/>
              </a:ext>
            </a:extLst>
          </p:cNvPr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4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</a:p>
        </p:txBody>
      </p:sp>
      <p:sp>
        <p:nvSpPr>
          <p:cNvPr id="7" name="任意多边形: 形状 10">
            <a:extLst>
              <a:ext uri="{FF2B5EF4-FFF2-40B4-BE49-F238E27FC236}">
                <a16:creationId xmlns="" xmlns:a16="http://schemas.microsoft.com/office/drawing/2014/main" id="{8DACF65F-B4B9-411A-82B2-02450C58C7B3}"/>
              </a:ext>
            </a:extLst>
          </p:cNvPr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MDJkYThjODYzMzNmYzZkZDJjM2JiMzU1ZDUzNWEzY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01,&quot;width&quot;:275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2,&quot;width&quot;:289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1}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2249</Words>
  <Application>Microsoft Office PowerPoint</Application>
  <PresentationFormat>自定义</PresentationFormat>
  <Paragraphs>101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Windows User</cp:lastModifiedBy>
  <cp:revision>417</cp:revision>
  <dcterms:created xsi:type="dcterms:W3CDTF">2022-01-17T01:35:00Z</dcterms:created>
  <dcterms:modified xsi:type="dcterms:W3CDTF">2024-02-26T07:14:05Z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D79D4ED474BC4F4BBBD9666B8DE1D13A_13</vt:lpwstr>
  </property>
</Properties>
</file>